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49" autoAdjust="0"/>
  </p:normalViewPr>
  <p:slideViewPr>
    <p:cSldViewPr snapToGrid="0">
      <p:cViewPr varScale="1">
        <p:scale>
          <a:sx n="68" d="100"/>
          <a:sy n="68" d="100"/>
        </p:scale>
        <p:origin x="816" y="30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sty Camp" userId="deee23f31e669fc2" providerId="LiveId" clId="{23353E98-FBB8-467C-9996-B9A35EC19559}"/>
    <pc:docChg chg="custSel modSld">
      <pc:chgData name="Misty Camp" userId="deee23f31e669fc2" providerId="LiveId" clId="{23353E98-FBB8-467C-9996-B9A35EC19559}" dt="2021-07-07T17:52:08.737" v="19" actId="20577"/>
      <pc:docMkLst>
        <pc:docMk/>
      </pc:docMkLst>
      <pc:sldChg chg="modSp mod">
        <pc:chgData name="Misty Camp" userId="deee23f31e669fc2" providerId="LiveId" clId="{23353E98-FBB8-467C-9996-B9A35EC19559}" dt="2021-07-07T17:52:08.737" v="19" actId="20577"/>
        <pc:sldMkLst>
          <pc:docMk/>
          <pc:sldMk cId="1450885818" sldId="256"/>
        </pc:sldMkLst>
        <pc:spChg chg="mod">
          <ac:chgData name="Misty Camp" userId="deee23f31e669fc2" providerId="LiveId" clId="{23353E98-FBB8-467C-9996-B9A35EC19559}" dt="2021-07-07T17:52:08.737" v="19" actId="20577"/>
          <ac:spMkLst>
            <pc:docMk/>
            <pc:sldMk cId="1450885818" sldId="256"/>
            <ac:spMk id="3" creationId="{95558BB2-E1A9-4492-94AC-BEC2FF91D5A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54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7/7/2021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41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7/7/2021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30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80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93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7/7/2021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91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7/7/2021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18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7/7/2021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26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7/7/2021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0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31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46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370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1" r:id="rId6"/>
    <p:sldLayoutId id="2147483737" r:id="rId7"/>
    <p:sldLayoutId id="2147483738" r:id="rId8"/>
    <p:sldLayoutId id="2147483739" r:id="rId9"/>
    <p:sldLayoutId id="2147483740" r:id="rId10"/>
    <p:sldLayoutId id="2147483742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tm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90BAFCD-EA0A-47F4-8B00-AAB1E67A9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8AD804-5729-4BB0-A127-72E5C2C90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6576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F9C61D6-37CC-4AD4-83C3-022D0887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51037"/>
            <a:ext cx="12192000" cy="230696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558BB2-E1A9-4492-94AC-BEC2FF91D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8040" y="4928681"/>
            <a:ext cx="3271059" cy="1495139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 dirty="0">
                <a:solidFill>
                  <a:srgbClr val="FFFFFF"/>
                </a:solidFill>
              </a:rPr>
              <a:t>Website Proposal</a:t>
            </a:r>
          </a:p>
          <a:p>
            <a:pPr>
              <a:lnSpc>
                <a:spcPct val="110000"/>
              </a:lnSpc>
            </a:pPr>
            <a:r>
              <a:rPr lang="en-US" sz="1500" dirty="0">
                <a:solidFill>
                  <a:srgbClr val="FFFFFF"/>
                </a:solidFill>
              </a:rPr>
              <a:t>Presented by:</a:t>
            </a:r>
          </a:p>
          <a:p>
            <a:pPr>
              <a:lnSpc>
                <a:spcPct val="110000"/>
              </a:lnSpc>
            </a:pPr>
            <a:r>
              <a:rPr lang="en-US" sz="1500" dirty="0" err="1">
                <a:solidFill>
                  <a:srgbClr val="FFFFFF"/>
                </a:solidFill>
              </a:rPr>
              <a:t>Camperina</a:t>
            </a:r>
            <a:r>
              <a:rPr lang="en-US" sz="1500" dirty="0">
                <a:solidFill>
                  <a:srgbClr val="FFFFFF"/>
                </a:solidFill>
              </a:rPr>
              <a:t> &amp; partner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69285E-35F6-4010-B084-229A80845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47" y="5676251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88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C50CAE-512E-487E-A7E2-3080DEA91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2994815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Home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6AC1FC-1E84-4103-AC52-C36302DC2A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7" y="2546224"/>
            <a:ext cx="2994815" cy="3342747"/>
          </a:xfrm>
        </p:spPr>
        <p:txBody>
          <a:bodyPr vert="horz" lIns="0" tIns="45720" rIns="0" bIns="45720" rtlCol="0">
            <a:normAutofit/>
          </a:bodyPr>
          <a:lstStyle/>
          <a:p>
            <a:pPr marL="285750" indent="-28575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Kept the owl logo</a:t>
            </a:r>
          </a:p>
          <a:p>
            <a:pPr marL="285750" indent="-28575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Removed the “:” from the title</a:t>
            </a:r>
          </a:p>
          <a:p>
            <a:pPr marL="285750" indent="-28575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Updated the address</a:t>
            </a:r>
          </a:p>
          <a:p>
            <a:pPr marL="285750" indent="-28575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Removed CFC &amp; added ProLiteracy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DE5DD7B-96AA-4009-8226-21E3421F7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573" b="-4"/>
          <a:stretch/>
        </p:blipFill>
        <p:spPr>
          <a:xfrm>
            <a:off x="6508065" y="199977"/>
            <a:ext cx="5202492" cy="3229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5D8E53-5C43-4406-88AD-A4E9A9D483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37" b="-1"/>
          <a:stretch/>
        </p:blipFill>
        <p:spPr>
          <a:xfrm>
            <a:off x="6508065" y="3429000"/>
            <a:ext cx="5202492" cy="337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130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9B37AF-8C0E-47BE-8A8D-FC84FD9BC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2994815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About Us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8430F0-C7E6-4687-8D84-C8DC88898C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7" y="2546224"/>
            <a:ext cx="2994815" cy="3342747"/>
          </a:xfrm>
        </p:spPr>
        <p:txBody>
          <a:bodyPr vert="horz" lIns="0" tIns="45720" rIns="0" bIns="45720" rtlCol="0">
            <a:normAutofit/>
          </a:bodyPr>
          <a:lstStyle/>
          <a:p>
            <a:pPr marL="285750" indent="-28575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Updated pictures</a:t>
            </a:r>
          </a:p>
          <a:p>
            <a:pPr marL="285750" indent="-28575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Added “Meet the Staff” section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5D17300-ED15-403D-A3EB-D4240B16B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470" y="116682"/>
            <a:ext cx="5731087" cy="33493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18D82B-1152-47B4-B044-AB4B55173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70" y="3466053"/>
            <a:ext cx="5731087" cy="329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82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7BF823-A4CD-484F-A849-F77C8F496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Programs &amp; Services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351D10-FA1A-4242-A913-391F928C9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2546224"/>
            <a:ext cx="5977938" cy="3342747"/>
          </a:xfrm>
        </p:spPr>
        <p:txBody>
          <a:bodyPr vert="horz" lIns="0" tIns="45720" rIns="0" bIns="45720" rtlCol="0">
            <a:normAutofit/>
          </a:bodyPr>
          <a:lstStyle/>
          <a:p>
            <a:pPr marL="285750" indent="-28575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Changed layout </a:t>
            </a:r>
          </a:p>
          <a:p>
            <a:pPr marL="285750" indent="-28575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New images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FCAB5D-8177-4384-8F5F-2587B514E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812" y="3261552"/>
            <a:ext cx="4933791" cy="34970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EF38D9-9CEF-492F-99E9-A538DC4E5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812" y="305998"/>
            <a:ext cx="4933791" cy="29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82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95F83-403A-449E-B90F-998B95594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54" y="590796"/>
            <a:ext cx="3517567" cy="707565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Online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6E660E-A482-4DD5-A8AF-0A74176434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4698" y="1854558"/>
            <a:ext cx="4133781" cy="341290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Category table has links to each section in the page.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section has a link to the category table at the top of the page.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icons have links to the respective websites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Removed CFC and added </a:t>
            </a:r>
            <a:r>
              <a:rPr lang="en-US" dirty="0" err="1"/>
              <a:t>ProLiteracy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Content Placeholder 6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010" y="944579"/>
            <a:ext cx="7559990" cy="5442166"/>
          </a:xfr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010" y="0"/>
            <a:ext cx="7559989" cy="94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7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283" y="482802"/>
            <a:ext cx="3517567" cy="1029538"/>
          </a:xfrm>
        </p:spPr>
        <p:txBody>
          <a:bodyPr/>
          <a:lstStyle/>
          <a:p>
            <a:pPr algn="ctr"/>
            <a:r>
              <a:rPr lang="en-US" u="sng" dirty="0"/>
              <a:t>Contact Us</a:t>
            </a:r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023" y="2702678"/>
            <a:ext cx="5927725" cy="3062003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4851" y="1880315"/>
            <a:ext cx="4095481" cy="302493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Embedded google map.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Updated hours of operation.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information about scheduling an appointment.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Included a form to reach out to the organization.</a:t>
            </a: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0" r="6386"/>
          <a:stretch/>
        </p:blipFill>
        <p:spPr>
          <a:xfrm>
            <a:off x="4653305" y="0"/>
            <a:ext cx="7538695" cy="1512340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304" y="1512340"/>
            <a:ext cx="7538696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5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160" y="655021"/>
            <a:ext cx="3517567" cy="633632"/>
          </a:xfrm>
        </p:spPr>
        <p:txBody>
          <a:bodyPr>
            <a:normAutofit/>
          </a:bodyPr>
          <a:lstStyle/>
          <a:p>
            <a:pPr algn="ctr"/>
            <a:r>
              <a:rPr lang="en-US" u="sng" dirty="0"/>
              <a:t>Volunteer</a:t>
            </a:r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922" y="1852220"/>
            <a:ext cx="7531078" cy="458196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733" y="1852220"/>
            <a:ext cx="4314423" cy="3495918"/>
          </a:xfrm>
        </p:spPr>
        <p:txBody>
          <a:bodyPr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Included information about area where one can volunteer.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Gave a little description about Learn-To-Read’s volunteering works.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Added encouraging words for volunteers.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Included a form to apply for volunteering.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Removed the closing days from the options for volunteering. </a:t>
            </a: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809"/>
          <a:stretch/>
        </p:blipFill>
        <p:spPr>
          <a:xfrm>
            <a:off x="4660922" y="1221155"/>
            <a:ext cx="7531078" cy="631065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922" y="1"/>
            <a:ext cx="7531078" cy="128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89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433" y="699670"/>
            <a:ext cx="3517567" cy="656050"/>
          </a:xfrm>
        </p:spPr>
        <p:txBody>
          <a:bodyPr/>
          <a:lstStyle/>
          <a:p>
            <a:pPr algn="ctr"/>
            <a:r>
              <a:rPr lang="en-US" u="sng" dirty="0"/>
              <a:t>Donate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9131" y="2055391"/>
            <a:ext cx="4260173" cy="327815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Included a suitable picture to make the page look more inviting.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Added a little information about how to donate.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Added the icon for donate button.</a:t>
            </a:r>
          </a:p>
        </p:txBody>
      </p:sp>
      <p:pic>
        <p:nvPicPr>
          <p:cNvPr id="7" name="Content Placeholder 6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782" y="2807595"/>
            <a:ext cx="7571218" cy="3606084"/>
          </a:xfr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783" y="1918953"/>
            <a:ext cx="7571218" cy="888642"/>
          </a:xfrm>
          <a:prstGeom prst="rect">
            <a:avLst/>
          </a:prstGeom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782" y="0"/>
            <a:ext cx="7571218" cy="205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85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1A3CD7E-A6E2-42B3-BEF6-690F30DF57FB}"/>
              </a:ext>
            </a:extLst>
          </p:cNvPr>
          <p:cNvSpPr txBox="1"/>
          <p:nvPr/>
        </p:nvSpPr>
        <p:spPr>
          <a:xfrm>
            <a:off x="2504049" y="2649853"/>
            <a:ext cx="7160455" cy="1564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6600" dirty="0">
                <a:effectLst/>
                <a:latin typeface="Freestyle Script" panose="030804020302050B04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Thank you</a:t>
            </a:r>
            <a:endParaRPr lang="en-US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your time!</a:t>
            </a:r>
            <a:endParaRPr lang="en-US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91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RetrospectVTI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212</TotalTime>
  <Words>194</Words>
  <Application>Microsoft Office PowerPoint</Application>
  <PresentationFormat>Widescreen</PresentationFormat>
  <Paragraphs>36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Freestyle Script</vt:lpstr>
      <vt:lpstr>Sagona Book</vt:lpstr>
      <vt:lpstr>Sagona ExtraLight</vt:lpstr>
      <vt:lpstr>RetrospectVTI</vt:lpstr>
      <vt:lpstr>PowerPoint Presentation</vt:lpstr>
      <vt:lpstr>Home</vt:lpstr>
      <vt:lpstr>About Us</vt:lpstr>
      <vt:lpstr>Programs &amp; Services</vt:lpstr>
      <vt:lpstr>Online Resources</vt:lpstr>
      <vt:lpstr>Contact Us</vt:lpstr>
      <vt:lpstr>Volunteer</vt:lpstr>
      <vt:lpstr>Donate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Misty Camp</dc:creator>
  <cp:lastModifiedBy>Misty Camp</cp:lastModifiedBy>
  <cp:revision>20</cp:revision>
  <dcterms:created xsi:type="dcterms:W3CDTF">2021-04-15T14:56:43Z</dcterms:created>
  <dcterms:modified xsi:type="dcterms:W3CDTF">2021-07-07T17:52:27Z</dcterms:modified>
</cp:coreProperties>
</file>